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2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4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9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08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2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2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5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92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6/24/2024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7016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120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chemeClr val="accent4">
                <a:lumMod val="75000"/>
              </a:schemeClr>
            </a:gs>
            <a:gs pos="100000">
              <a:schemeClr val="accent3">
                <a:lumMod val="7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3A90EC9-618C-48B5-9BDE-A4A82571F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3999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74628-F05F-3112-6AFD-47C16267A6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4" y="197708"/>
            <a:ext cx="7065108" cy="2905001"/>
          </a:xfrm>
        </p:spPr>
        <p:txBody>
          <a:bodyPr>
            <a:normAutofit fontScale="90000"/>
          </a:bodyPr>
          <a:lstStyle/>
          <a:p>
            <a:r>
              <a:rPr lang="en-US" sz="8700" i="1" dirty="0">
                <a:latin typeface="Calisto MT" panose="02040603050505030304" pitchFamily="18" charset="0"/>
              </a:rPr>
              <a:t>LSB Legal</a:t>
            </a:r>
            <a:br>
              <a:rPr lang="en-US" dirty="0">
                <a:latin typeface="Calisto MT" panose="02040603050505030304" pitchFamily="18" charset="0"/>
              </a:rPr>
            </a:br>
            <a:r>
              <a:rPr lang="en-US" sz="6000" dirty="0">
                <a:latin typeface="Calisto MT" panose="02040603050505030304" pitchFamily="18" charset="0"/>
              </a:rPr>
              <a:t>Lisa Stewart-Boettcher</a:t>
            </a:r>
            <a:br>
              <a:rPr lang="en-US" dirty="0">
                <a:latin typeface="Calisto MT" panose="02040603050505030304" pitchFamily="18" charset="0"/>
              </a:rPr>
            </a:br>
            <a:endParaRPr lang="en-US" sz="2700" dirty="0">
              <a:latin typeface="Calisto MT" panose="0204060305050503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0BBD75-32CF-EE3B-E1F8-523EC308D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3998" y="554893"/>
            <a:ext cx="3048002" cy="5583514"/>
          </a:xfrm>
        </p:spPr>
        <p:txBody>
          <a:bodyPr anchor="ctr">
            <a:normAutofit/>
          </a:bodyPr>
          <a:lstStyle/>
          <a:p>
            <a:pPr algn="ctr"/>
            <a:r>
              <a:rPr lang="en-US" sz="3000" b="1" i="1" dirty="0">
                <a:latin typeface="Calisto MT" panose="02040603050505030304" pitchFamily="18" charset="0"/>
              </a:rPr>
              <a:t>~Paralegal </a:t>
            </a:r>
          </a:p>
          <a:p>
            <a:pPr algn="ctr"/>
            <a:r>
              <a:rPr lang="en-US" sz="3000" b="1" i="1" dirty="0">
                <a:latin typeface="Calisto MT" panose="02040603050505030304" pitchFamily="18" charset="0"/>
              </a:rPr>
              <a:t>~ Notary Public</a:t>
            </a:r>
          </a:p>
          <a:p>
            <a:pPr algn="ctr"/>
            <a:r>
              <a:rPr lang="en-US" sz="3000" b="1" i="1" dirty="0">
                <a:latin typeface="Calisto MT" panose="02040603050505030304" pitchFamily="18" charset="0"/>
              </a:rPr>
              <a:t>~Legal </a:t>
            </a:r>
            <a:r>
              <a:rPr lang="en-US" sz="3000" b="1" i="1">
                <a:latin typeface="Calisto MT" panose="02040603050505030304" pitchFamily="18" charset="0"/>
              </a:rPr>
              <a:t>Document                     Preparer</a:t>
            </a:r>
            <a:endParaRPr lang="en-US" sz="3000" b="1" i="1" dirty="0">
              <a:latin typeface="Calisto MT" panose="02040603050505030304" pitchFamily="18" charset="0"/>
            </a:endParaRPr>
          </a:p>
          <a:p>
            <a:pPr algn="ctr"/>
            <a:r>
              <a:rPr lang="en-US" sz="3000" b="1" i="1" dirty="0">
                <a:latin typeface="Calisto MT" panose="02040603050505030304" pitchFamily="18" charset="0"/>
              </a:rPr>
              <a:t>~Wisconsin Real Estate Licensee</a:t>
            </a:r>
          </a:p>
          <a:p>
            <a:endParaRPr lang="en-US" sz="2800" i="1" dirty="0"/>
          </a:p>
        </p:txBody>
      </p:sp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B3275C20-2D6D-B333-216F-89970762EA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689" b="15131"/>
          <a:stretch/>
        </p:blipFill>
        <p:spPr>
          <a:xfrm>
            <a:off x="20" y="3429000"/>
            <a:ext cx="914397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01946"/>
      </p:ext>
    </p:extLst>
  </p:cSld>
  <p:clrMapOvr>
    <a:masterClrMapping/>
  </p:clrMapOvr>
</p:sld>
</file>

<file path=ppt/theme/theme1.xml><?xml version="1.0" encoding="utf-8"?>
<a:theme xmlns:a="http://schemas.openxmlformats.org/drawingml/2006/main" name="Matrix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Bahnschrift</vt:lpstr>
      <vt:lpstr>Calisto MT</vt:lpstr>
      <vt:lpstr>MatrixVTI</vt:lpstr>
      <vt:lpstr>LSB Legal Lisa Stewart-Boettcher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Stewart-Boettcher</dc:creator>
  <cp:lastModifiedBy>Lisa Stewart-Boettcher</cp:lastModifiedBy>
  <cp:revision>3</cp:revision>
  <dcterms:created xsi:type="dcterms:W3CDTF">2024-06-14T00:45:52Z</dcterms:created>
  <dcterms:modified xsi:type="dcterms:W3CDTF">2024-06-24T21:35:12Z</dcterms:modified>
</cp:coreProperties>
</file>